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10" r:id="rId5"/>
    <p:sldId id="259" r:id="rId6"/>
    <p:sldId id="316" r:id="rId7"/>
    <p:sldId id="311" r:id="rId8"/>
    <p:sldId id="260" r:id="rId9"/>
    <p:sldId id="314" r:id="rId10"/>
    <p:sldId id="277" r:id="rId11"/>
    <p:sldId id="267" r:id="rId12"/>
    <p:sldId id="315" r:id="rId13"/>
    <p:sldId id="269" r:id="rId14"/>
    <p:sldId id="278" r:id="rId15"/>
    <p:sldId id="279" r:id="rId16"/>
    <p:sldId id="280" r:id="rId17"/>
    <p:sldId id="281" r:id="rId18"/>
    <p:sldId id="289" r:id="rId19"/>
    <p:sldId id="282" r:id="rId20"/>
    <p:sldId id="290" r:id="rId21"/>
    <p:sldId id="28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261" r:id="rId32"/>
    <p:sldId id="326" r:id="rId33"/>
    <p:sldId id="32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4" autoAdjust="0"/>
    <p:restoredTop sz="83462" autoAdjust="0"/>
  </p:normalViewPr>
  <p:slideViewPr>
    <p:cSldViewPr snapToGrid="0">
      <p:cViewPr varScale="1">
        <p:scale>
          <a:sx n="99" d="100"/>
          <a:sy n="99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안녕하십니까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빵끗 캠페인 프로젝트의 발표를 맡은 김지수입니다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지금부터 발표를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Söhne"/>
              </a:rPr>
              <a:t>-</a:t>
            </a:r>
            <a:r>
              <a:rPr lang="ko-KR" altLang="en-US" b="0" i="0" dirty="0">
                <a:effectLst/>
                <a:latin typeface="Söhne"/>
              </a:rPr>
              <a:t> 와이어 프레임으로 화면 별 기능 구성을 고려했으며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이를 통해 디자인과 개발 방향을 결정했습니다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매핑 정보입니다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 프로젝트에서는 주요 기능인 로그인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회원가입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발자국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그리고 마이페이지와 같은 기능들을 각각의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매핑하여 구분하였습니다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-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ERD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u</a:t>
            </a:r>
            <a:r>
              <a:rPr lang="en" altLang="ko-KR" dirty="0">
                <a:effectLst/>
              </a:rPr>
              <a:t>ser </a:t>
            </a:r>
            <a:r>
              <a:rPr lang="ko-KR" altLang="en-US" dirty="0">
                <a:effectLst/>
              </a:rPr>
              <a:t>테이블을 중심으로</a:t>
            </a:r>
            <a:r>
              <a:rPr lang="en-US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campaign_posts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user_calculation</a:t>
            </a:r>
            <a:r>
              <a:rPr lang="ko-KR" altLang="en-US" dirty="0">
                <a:effectLst/>
              </a:rPr>
              <a:t> 등의 테이블과 일대다 관계를 가집니다</a:t>
            </a:r>
            <a:r>
              <a:rPr lang="en-US" altLang="ko-KR" dirty="0">
                <a:effectLst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- </a:t>
            </a: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</a:t>
            </a:r>
            <a:r>
              <a:rPr lang="en-US" altLang="ko-KR" dirty="0"/>
              <a:t> </a:t>
            </a:r>
            <a:r>
              <a:rPr lang="ko-KR" altLang="en-US" dirty="0"/>
              <a:t>후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 및 관리하여 사용자의 상태와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화면의 오른쪽 화면단은 회원가입 영역입니다</a:t>
            </a:r>
            <a:r>
              <a:rPr lang="en-US" altLang="ko-KR" dirty="0"/>
              <a:t>.</a:t>
            </a:r>
            <a:r>
              <a:rPr lang="ko-KR" altLang="en-US" dirty="0"/>
              <a:t> 보시는 바와 같이 회원 유형별 회원가입 버튼을 만들었고</a:t>
            </a:r>
            <a:r>
              <a:rPr lang="en-US" altLang="ko-KR" dirty="0"/>
              <a:t>,</a:t>
            </a:r>
            <a:r>
              <a:rPr lang="ko-KR" altLang="en-US" dirty="0"/>
              <a:t>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세 유형 모두 </a:t>
            </a:r>
            <a:r>
              <a:rPr kumimoji="1" lang="ko-KR" altLang="en-US" sz="1200" dirty="0"/>
              <a:t>동일한 레이아웃을 활용하였고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구성하기 위해 노력했으며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캠페인 목록 페이지는 회원 유형별로 글을 볼 수 게시글을 볼 수 있도록 작업했습니다</a:t>
            </a:r>
            <a:r>
              <a:rPr lang="en-US" altLang="ko-KR" dirty="0"/>
              <a:t>. </a:t>
            </a:r>
            <a:r>
              <a:rPr lang="ko-KR" altLang="en-US" dirty="0"/>
              <a:t>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검색을 통해서 원하는 게시글을 찾을 수 있도록 했고 검색 기능을 구현했으며</a:t>
            </a:r>
            <a:r>
              <a:rPr lang="en-US" altLang="ko-KR" dirty="0"/>
              <a:t> </a:t>
            </a:r>
            <a:r>
              <a:rPr lang="ko-KR" altLang="en-US" dirty="0" err="1"/>
              <a:t>페이징</a:t>
            </a:r>
            <a:r>
              <a:rPr lang="ko-KR" altLang="en-US" dirty="0"/>
              <a:t> 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사용자가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발표는 프로젝트 개요와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상세 설명과 진행 프로세스순으로 진행하도록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</a:t>
            </a:r>
            <a:r>
              <a:rPr lang="ko-KR" altLang="en-US" dirty="0" err="1"/>
              <a:t>시각화하여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 </a:t>
            </a:r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 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먼저 프로젝트 개요입니다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이미지 저장시에는 사용자의 선택에 맞춰 동적으로 출력되던 </a:t>
            </a:r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진행 프로세스에 대해 </a:t>
            </a:r>
            <a:r>
              <a:rPr kumimoji="1" lang="ko-KR" altLang="en-US" dirty="0" err="1"/>
              <a:t>설명드리도록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개발일정은 기획부터 개발까지 약 한달 반 가량 소요되었습니다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이상으로 빵끗 캠페인 프로젝트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중립을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플랫폼을 구축하였습니다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프로젝트를 소개하도록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빵끗 캠페인 프로젝트의 팀원은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명으로 구성되었습니다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설계와 진행은 크게 캠페인 게시판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탄소 계산기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로그인 및 회원가입 기능을 각각 분담하여 진행했습니다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기술 스택은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사용자 인터페이스를 개발하고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노드를 통해 서버 사이드 애플리케이션을 구축했습니다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이를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프론트엔드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및 스타일링을 수행했으며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HTTP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위해 </a:t>
            </a:r>
            <a:r>
              <a:rPr lang="en" altLang="ko-KR" b="0" i="0" dirty="0" err="1">
                <a:solidFill>
                  <a:srgbClr val="0D0D0D"/>
                </a:solidFill>
                <a:effectLst/>
                <a:latin typeface="Söhne"/>
              </a:rPr>
              <a:t>Axios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데이터베이스 관리를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MySQL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서버를 활용하여 데이터를 전송 및 관리하였습니다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 상세를 다음과 같은 순서로 설명하겠습니다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 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953164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207485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2113862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663052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855451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924691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535245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2024-04-05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8" name="그림 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7A4CFA1-1DC9-1C9B-1DBF-0A1C227B7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7440" r="9180" b="55952"/>
          <a:stretch/>
        </p:blipFill>
        <p:spPr>
          <a:xfrm>
            <a:off x="7330360" y="1295409"/>
            <a:ext cx="4651466" cy="2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4031690"/>
            <a:chOff x="6106044" y="2095010"/>
            <a:chExt cx="2077000" cy="403169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6539762" y="5818923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4031687"/>
            <a:chOff x="9015194" y="2095012"/>
            <a:chExt cx="2077000" cy="403168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9319904" y="5818922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BF475A-C99F-41A9-8831-8A2DEFD658E2}"/>
              </a:ext>
            </a:extLst>
          </p:cNvPr>
          <p:cNvSpPr txBox="1"/>
          <p:nvPr/>
        </p:nvSpPr>
        <p:spPr>
          <a:xfrm>
            <a:off x="3561539" y="583353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A93FB"/>
                </a:solidFill>
                <a:latin typeface="+mj-ea"/>
                <a:ea typeface="+mj-ea"/>
              </a:rPr>
              <a:t>캠페인 게시판</a:t>
            </a:r>
          </a:p>
        </p:txBody>
      </p: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3114</Words>
  <Application>Microsoft Macintosh PowerPoint</Application>
  <PresentationFormat>와이드스크린</PresentationFormat>
  <Paragraphs>680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292</cp:revision>
  <dcterms:created xsi:type="dcterms:W3CDTF">2024-03-18T03:26:54Z</dcterms:created>
  <dcterms:modified xsi:type="dcterms:W3CDTF">2024-04-01T01:08:30Z</dcterms:modified>
</cp:coreProperties>
</file>